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DC29567-65CC-4334-9777-6DEAFFE3A549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9231B7-B7B7-48BC-B015-D5015905FC38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pandasecurity.com/spain/homeusers/security-info/about-malware/technical-data/date-3.ht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280920" cy="6048672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Virus Sobreescritura</a:t>
            </a:r>
          </a:p>
          <a:p>
            <a:pPr algn="ctr"/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b="1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endParaRPr lang="es-ES" b="1" dirty="0">
              <a:solidFill>
                <a:schemeClr val="tx1"/>
              </a:solidFill>
              <a:latin typeface="Tempus Sans ITC" pitchFamily="82" charset="0"/>
            </a:endParaRPr>
          </a:p>
          <a:p>
            <a:pPr algn="ctr"/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Estos 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virus se caracterizan por destruir la información contenida en los </a:t>
            </a:r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ficheros que 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infectan. Cuando infectan un fichero, escriben dentro de su contenido</a:t>
            </a:r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, haciendo 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que queden total o parcialmente </a:t>
            </a:r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inservibles.</a:t>
            </a:r>
            <a:endParaRPr lang="es-CO" b="1" dirty="0">
              <a:solidFill>
                <a:srgbClr val="FFFFFF"/>
              </a:solidFill>
              <a:latin typeface="Tempus Sans ITC" pitchFamily="8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52736"/>
            <a:ext cx="439248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7664" y="1340768"/>
            <a:ext cx="5688632" cy="36004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Consecuencias </a:t>
            </a:r>
            <a:r>
              <a:rPr lang="es-ES" b="1" dirty="0">
                <a:solidFill>
                  <a:schemeClr val="tx1"/>
                </a:solidFill>
                <a:latin typeface="Tempus Sans ITC" pitchFamily="82" charset="0"/>
              </a:rPr>
              <a:t> </a:t>
            </a:r>
            <a:endParaRPr lang="es-ES" b="1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ctr"/>
            <a:endParaRPr lang="es-ES" b="1" dirty="0" smtClean="0">
              <a:solidFill>
                <a:schemeClr val="tx1"/>
              </a:solidFill>
              <a:latin typeface="Tempus Sans ITC" pitchFamily="82" charset="0"/>
            </a:endParaRPr>
          </a:p>
          <a:p>
            <a:pPr algn="ctr"/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Por los 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ficheros infectados no aumentan de tamaño, a no ser que el virus ocupe más espacio que el propio fichero (esto se debe a que se colocan </a:t>
            </a:r>
            <a:r>
              <a:rPr lang="es-ES" b="1" i="1" dirty="0">
                <a:solidFill>
                  <a:srgbClr val="FFFFFF"/>
                </a:solidFill>
                <a:latin typeface="Tempus Sans ITC" pitchFamily="82" charset="0"/>
              </a:rPr>
              <a:t>encima 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del fichero infectado, en vez de ocultarse </a:t>
            </a:r>
            <a:r>
              <a:rPr lang="es-ES" b="1" i="1" dirty="0">
                <a:solidFill>
                  <a:srgbClr val="FFFFFF"/>
                </a:solidFill>
                <a:latin typeface="Tempus Sans ITC" pitchFamily="82" charset="0"/>
              </a:rPr>
              <a:t>dentro 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del mismo).</a:t>
            </a:r>
            <a:endParaRPr lang="es-CO" b="1" dirty="0">
              <a:solidFill>
                <a:srgbClr val="FFFFFF"/>
              </a:solidFill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6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6400800" cy="4730080"/>
          </a:xfrm>
        </p:spPr>
        <p:txBody>
          <a:bodyPr/>
          <a:lstStyle/>
          <a:p>
            <a:endParaRPr lang="es-ES" b="1" dirty="0" smtClean="0">
              <a:solidFill>
                <a:srgbClr val="FFFFFF"/>
              </a:solidFill>
              <a:latin typeface="Tempus Sans ITC" pitchFamily="82" charset="0"/>
            </a:endParaRPr>
          </a:p>
          <a:p>
            <a:endParaRPr lang="es-ES" b="1" dirty="0">
              <a:solidFill>
                <a:srgbClr val="FFFFFF"/>
              </a:solidFill>
              <a:latin typeface="Tempus Sans ITC" pitchFamily="82" charset="0"/>
            </a:endParaRPr>
          </a:p>
          <a:p>
            <a:pPr algn="ctr"/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Como </a:t>
            </a:r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Limpiar Un Fichero</a:t>
            </a:r>
            <a:endParaRPr lang="es-ES" b="1" dirty="0" smtClean="0">
              <a:solidFill>
                <a:srgbClr val="FFFFFF"/>
              </a:solidFill>
              <a:latin typeface="Tempus Sans ITC" pitchFamily="82" charset="0"/>
            </a:endParaRPr>
          </a:p>
          <a:p>
            <a:pPr algn="ctr"/>
            <a:endParaRPr lang="es-ES" b="1" dirty="0" smtClean="0">
              <a:solidFill>
                <a:srgbClr val="FFFFFF"/>
              </a:solidFill>
              <a:latin typeface="Tempus Sans ITC" pitchFamily="82" charset="0"/>
            </a:endParaRPr>
          </a:p>
          <a:p>
            <a:pPr algn="ctr"/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La </a:t>
            </a:r>
            <a:r>
              <a:rPr lang="es-ES" b="1" dirty="0">
                <a:solidFill>
                  <a:srgbClr val="FFFFFF"/>
                </a:solidFill>
                <a:latin typeface="Tempus Sans ITC" pitchFamily="82" charset="0"/>
              </a:rPr>
              <a:t>única forma de limpiar un fichero infectado por un virus de sobreescritura es borrarlo, perdiéndose su contenido</a:t>
            </a:r>
            <a:r>
              <a:rPr lang="es-ES" b="1" dirty="0" smtClean="0">
                <a:solidFill>
                  <a:srgbClr val="FFFFFF"/>
                </a:solidFill>
                <a:latin typeface="Tempus Sans ITC" pitchFamily="82" charset="0"/>
              </a:rPr>
              <a:t>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213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4514056"/>
          </a:xfrm>
        </p:spPr>
        <p:txBody>
          <a:bodyPr>
            <a:normAutofit lnSpcReduction="10000"/>
          </a:bodyPr>
          <a:lstStyle/>
          <a:p>
            <a:endParaRPr lang="es-CO" dirty="0" smtClean="0">
              <a:hlinkClick r:id="rId2"/>
            </a:endParaRPr>
          </a:p>
          <a:p>
            <a:endParaRPr lang="es-ES" dirty="0" smtClean="0">
              <a:hlinkClick r:id="rId2"/>
            </a:endParaRPr>
          </a:p>
          <a:p>
            <a:endParaRPr lang="es-ES" dirty="0">
              <a:hlinkClick r:id="rId2"/>
            </a:endParaRPr>
          </a:p>
          <a:p>
            <a:endParaRPr lang="es-ES" dirty="0" smtClean="0">
              <a:hlinkClick r:id="rId2"/>
            </a:endParaRPr>
          </a:p>
          <a:p>
            <a:endParaRPr lang="es-ES" dirty="0" smtClean="0">
              <a:hlinkClick r:id="rId2"/>
            </a:endParaRPr>
          </a:p>
          <a:p>
            <a:endParaRPr lang="es-CO" dirty="0">
              <a:hlinkClick r:id="rId2"/>
            </a:endParaRPr>
          </a:p>
          <a:p>
            <a:pPr algn="ctr"/>
            <a:r>
              <a:rPr lang="es-CO" sz="2800" dirty="0" smtClean="0">
                <a:hlinkClick r:id="rId2"/>
              </a:rPr>
              <a:t>http://www.pandasecurity.com/spain/homeusers/security-info/about-malware/technical-data/date-3.htm</a:t>
            </a:r>
            <a:endParaRPr lang="es-CO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760"/>
            <a:ext cx="3312367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19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Personalizado 3">
      <a:dk1>
        <a:sysClr val="windowText" lastClr="000000"/>
      </a:dk1>
      <a:lt1>
        <a:srgbClr val="000000"/>
      </a:lt1>
      <a:dk2>
        <a:srgbClr val="000000"/>
      </a:dk2>
      <a:lt2>
        <a:srgbClr val="00000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64</Words>
  <Application>Microsoft Office PowerPoint</Application>
  <PresentationFormat>Presentación en pantalla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Brío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4</cp:revision>
  <dcterms:created xsi:type="dcterms:W3CDTF">2012-08-16T18:00:25Z</dcterms:created>
  <dcterms:modified xsi:type="dcterms:W3CDTF">2012-08-16T18:40:53Z</dcterms:modified>
</cp:coreProperties>
</file>